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134B77A-B0A4-4E18-9152-30E475B063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783B8DCE-5E4D-47E9-8760-50445522FD7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224D98-A2D7-4144-B647-54C314A9616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4DF2DC0-9D8D-473E-8D23-BB8A3DD3385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1694D1E-C5AD-4758-A7DD-9DB2236F176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ED4A4C1B-75A3-4801-9B10-003E2CB0342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647004FA-E79C-4F4F-927B-763E8D145AE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F2279B83-ECAD-402E-9877-CB8B28A8D22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5B47932A-B912-47AD-AF16-28F35AB0067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45D4FC85-E462-4303-856A-804C60D654C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F93259ED-190E-4879-9F5A-3428142AAF3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80EE79D-33B3-4CF8-B67E-E660784DD424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1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ftr" idx="28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ldNum" idx="29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BD975F2-3613-4BF1-8130-E4DDDCAB5CBA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30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ftr" idx="31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32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F3CE928-8194-4C5F-882D-C31EDDF55E25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33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F3A3CCF-0050-4E14-9D16-89AA113BE4CF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37F5AC7-FC35-406C-B414-AFA7E5134392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EFB24C2-4740-43AF-8AF4-8F71869C4E5C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ldNum" idx="14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2F209C6-CD62-41D6-9163-183A550CB9B0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6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7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2ADF761-7752-4F0A-9AFB-CD3697F590FF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ftr" idx="19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ldNum" idx="20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F6D12EB-2DC9-4589-9BC6-EA424B6B91B6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ftr" idx="22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23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A65D3A3-C392-4CF0-BB78-D06F17B68CF2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ftr" idx="25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ldNum" idx="26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3596F65-B4CF-47C3-919E-44E943EC3DBC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 idx="27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efefe"/>
            </a:gs>
            <a:gs pos="100000">
              <a:srgbClr val="f7f7f7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OTLSHAPE_M_435c3c587dc14c6b89dba783a5f69d05_Connector1"/>
          <p:cNvCxnSpPr>
            <a:stCxn id="51" idx="-1"/>
          </p:cNvCxnSpPr>
          <p:nvPr/>
        </p:nvCxnSpPr>
        <p:spPr>
          <a:xfrm>
            <a:off x="5454360" y="2999520"/>
            <a:ext cx="127080" cy="12636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cxnSp>
        <p:nvCxnSpPr>
          <p:cNvPr id="52" name="OTLSHAPE_M_4e91bb8943a74b158301cc7d87738766_Connector1"/>
          <p:cNvCxnSpPr/>
          <p:nvPr/>
        </p:nvCxnSpPr>
        <p:spPr>
          <a:xfrm>
            <a:off x="876960" y="2599200"/>
            <a:ext cx="1440" cy="66708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sp>
        <p:nvSpPr>
          <p:cNvPr id="53" name="OTLSHAPE_TB_00000000000000000000000000000000_ScaleContainer"/>
          <p:cNvSpPr/>
          <p:nvPr/>
        </p:nvSpPr>
        <p:spPr>
          <a:xfrm rot="21596400">
            <a:off x="920160" y="3219120"/>
            <a:ext cx="4125960" cy="71712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8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54" name="OTLSHAPE_TB_00000000000000000000000000000000_ElapsedTime"/>
          <p:cNvSpPr/>
          <p:nvPr/>
        </p:nvSpPr>
        <p:spPr>
          <a:xfrm>
            <a:off x="913320" y="3936960"/>
            <a:ext cx="4126320" cy="382680"/>
          </a:xfrm>
          <a:prstGeom prst="rect">
            <a:avLst/>
          </a:prstGeom>
          <a:solidFill>
            <a:schemeClr val="dk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0" lang="en-GB" sz="1000" spc="-1" strike="noStrike">
                <a:solidFill>
                  <a:schemeClr val="lt1"/>
                </a:solidFill>
                <a:latin typeface="Calibri"/>
              </a:rPr>
              <a:t>bruchstückhaftes Geschichtsbild</a:t>
            </a:r>
            <a:endParaRPr b="0" lang="de-DE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" name="OTLSHAPE_TB_00000000000000000000000000000000_TodayMarkerShape"/>
          <p:cNvSpPr/>
          <p:nvPr/>
        </p:nvSpPr>
        <p:spPr>
          <a:xfrm flipV="1">
            <a:off x="10489680" y="3202200"/>
            <a:ext cx="61920" cy="59400"/>
          </a:xfrm>
          <a:prstGeom prst="triangle">
            <a:avLst>
              <a:gd name="adj" fmla="val 50000"/>
            </a:avLst>
          </a:prstGeom>
          <a:solidFill>
            <a:srgbClr val="248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14400" bIns="-144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56" name="OTLSHAPE_TB_00000000000000000000000000000000_TodayMarkerText"/>
          <p:cNvSpPr/>
          <p:nvPr/>
        </p:nvSpPr>
        <p:spPr>
          <a:xfrm>
            <a:off x="5090400" y="3137040"/>
            <a:ext cx="78984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" spc="-12" strike="noStrike">
                <a:solidFill>
                  <a:schemeClr val="dk1"/>
                </a:solidFill>
                <a:latin typeface="Calibri"/>
              </a:rPr>
              <a:t>… </a:t>
            </a:r>
            <a:r>
              <a:rPr b="0" lang="en-GB" sz="1200" spc="-12" strike="noStrike">
                <a:solidFill>
                  <a:schemeClr val="dk1"/>
                </a:solidFill>
                <a:latin typeface="Calibri"/>
              </a:rPr>
              <a:t>unbekannt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OTLSHAPE_TB_00000000000000000000000000000000_TimescaleInterval1"/>
          <p:cNvSpPr/>
          <p:nvPr/>
        </p:nvSpPr>
        <p:spPr>
          <a:xfrm>
            <a:off x="907920" y="3270960"/>
            <a:ext cx="287280" cy="1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OTLSHAPE_TB_00000000000000000000000000000000_TimescaleInterval2"/>
          <p:cNvSpPr/>
          <p:nvPr/>
        </p:nvSpPr>
        <p:spPr>
          <a:xfrm>
            <a:off x="1418760" y="3243240"/>
            <a:ext cx="287280" cy="1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200" spc="-15" strike="noStrike">
                <a:solidFill>
                  <a:srgbClr val="e0e1dd"/>
                </a:solidFill>
                <a:latin typeface="Calibri"/>
              </a:rPr>
              <a:t>230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OTLSHAPE_TB_00000000000000000000000000000000_TimescaleInterval3"/>
          <p:cNvSpPr/>
          <p:nvPr/>
        </p:nvSpPr>
        <p:spPr>
          <a:xfrm>
            <a:off x="2083320" y="3205440"/>
            <a:ext cx="3596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  </a:t>
            </a: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500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OTLSHAPE_TB_00000000000000000000000000000000_TimescaleInterval4"/>
          <p:cNvSpPr/>
          <p:nvPr/>
        </p:nvSpPr>
        <p:spPr>
          <a:xfrm rot="21583200">
            <a:off x="2782440" y="3220560"/>
            <a:ext cx="287280" cy="1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750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OTLSHAPE_TB_00000000000000000000000000000000_TimescaleInterval5"/>
          <p:cNvSpPr/>
          <p:nvPr/>
        </p:nvSpPr>
        <p:spPr>
          <a:xfrm rot="116400">
            <a:off x="3607560" y="3154680"/>
            <a:ext cx="424800" cy="23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1000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OTLSHAPE_TB_00000000000000000000000000000000_TimescaleInterval7"/>
          <p:cNvSpPr/>
          <p:nvPr/>
        </p:nvSpPr>
        <p:spPr>
          <a:xfrm>
            <a:off x="7569000" y="3270960"/>
            <a:ext cx="287280" cy="1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OTLSHAPE_TB_00000000000000000000000000000000_TimescaleInterval9"/>
          <p:cNvSpPr/>
          <p:nvPr/>
        </p:nvSpPr>
        <p:spPr>
          <a:xfrm>
            <a:off x="9860400" y="3270960"/>
            <a:ext cx="287280" cy="1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OTLSHAPE_TB_00000000000000000000000000000000_TimescaleInterval10"/>
          <p:cNvSpPr/>
          <p:nvPr/>
        </p:nvSpPr>
        <p:spPr>
          <a:xfrm>
            <a:off x="10620000" y="3270960"/>
            <a:ext cx="673560" cy="1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55308d"/>
              </a:solidFill>
              <a:latin typeface="Arial"/>
            </a:endParaRPr>
          </a:p>
        </p:txBody>
      </p:sp>
      <p:sp>
        <p:nvSpPr>
          <p:cNvPr id="65" name="OTLSHAPE_TB_00000000000000000000000000000000_MiddleTimescaleInterval1"/>
          <p:cNvSpPr/>
          <p:nvPr/>
        </p:nvSpPr>
        <p:spPr>
          <a:xfrm>
            <a:off x="907920" y="3462840"/>
            <a:ext cx="203760" cy="1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OTLSHAPE_TB_00000000000000000000000000000000_MiddleTimescaleInterval3"/>
          <p:cNvSpPr/>
          <p:nvPr/>
        </p:nvSpPr>
        <p:spPr>
          <a:xfrm>
            <a:off x="2817720" y="3462840"/>
            <a:ext cx="195840" cy="1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OTLSHAPE_TB_00000000000000000000000000000000_MiddleTimescaleInterval4"/>
          <p:cNvSpPr/>
          <p:nvPr/>
        </p:nvSpPr>
        <p:spPr>
          <a:xfrm>
            <a:off x="3772800" y="3462840"/>
            <a:ext cx="203760" cy="1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OTLSHAPE_TB_00000000000000000000000000000000_MiddleTimescaleInterval5"/>
          <p:cNvSpPr/>
          <p:nvPr/>
        </p:nvSpPr>
        <p:spPr>
          <a:xfrm>
            <a:off x="4728240" y="3462840"/>
            <a:ext cx="208440" cy="1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OTLSHAPE_TB_00000000000000000000000000000000_MiddleTimescaleInterval7"/>
          <p:cNvSpPr/>
          <p:nvPr/>
        </p:nvSpPr>
        <p:spPr>
          <a:xfrm>
            <a:off x="6636960" y="3462840"/>
            <a:ext cx="203760" cy="1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OTLSHAPE_TB_00000000000000000000000000000000_MiddleTimescaleInterval9"/>
          <p:cNvSpPr/>
          <p:nvPr/>
        </p:nvSpPr>
        <p:spPr>
          <a:xfrm>
            <a:off x="8546760" y="3462840"/>
            <a:ext cx="195840" cy="1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OTLSHAPE_TB_00000000000000000000000000000000_MiddleTimescaleInterval11"/>
          <p:cNvSpPr/>
          <p:nvPr/>
        </p:nvSpPr>
        <p:spPr>
          <a:xfrm>
            <a:off x="10457280" y="3462840"/>
            <a:ext cx="208440" cy="1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OTLSHAPE_M_4e91bb8943a74b158301cc7d87738766_Shape"/>
          <p:cNvSpPr/>
          <p:nvPr/>
        </p:nvSpPr>
        <p:spPr>
          <a:xfrm>
            <a:off x="876960" y="2599200"/>
            <a:ext cx="100080" cy="100080"/>
          </a:xfrm>
          <a:prstGeom prst="wave">
            <a:avLst>
              <a:gd name="adj1" fmla="val 12500"/>
              <a:gd name="adj2" fmla="val 0"/>
            </a:avLst>
          </a:prstGeom>
          <a:solidFill>
            <a:srgbClr val="1aaa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5760" bIns="576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3" name="OTLSHAPE_M_4e91bb8943a74b158301cc7d87738766_Title"/>
          <p:cNvSpPr/>
          <p:nvPr/>
        </p:nvSpPr>
        <p:spPr>
          <a:xfrm>
            <a:off x="900000" y="2442600"/>
            <a:ext cx="195048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defTabSz="914400">
              <a:lnSpc>
                <a:spcPct val="100000"/>
              </a:lnSpc>
            </a:pPr>
            <a:r>
              <a:rPr b="1" lang="en-GB" sz="1200" spc="-4" strike="noStrike">
                <a:solidFill>
                  <a:schemeClr val="dk1"/>
                </a:solidFill>
                <a:latin typeface="Calibri"/>
              </a:rPr>
              <a:t>Christi Geburt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OTLSHAPE_M_4e91bb8943a74b158301cc7d87738766_Date"/>
          <p:cNvSpPr/>
          <p:nvPr/>
        </p:nvSpPr>
        <p:spPr>
          <a:xfrm>
            <a:off x="1010520" y="2653560"/>
            <a:ext cx="2779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OTLSHAPE_M_909ade66c9e945b8996f6453af4f18e6_Title"/>
          <p:cNvSpPr/>
          <p:nvPr/>
        </p:nvSpPr>
        <p:spPr>
          <a:xfrm rot="21591600">
            <a:off x="720360" y="3495240"/>
            <a:ext cx="888480" cy="82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r>
              <a:rPr b="1" lang="de-DE" sz="1500" spc="-1" strike="noStrike">
                <a:solidFill>
                  <a:srgbClr val="81d41a"/>
                </a:solidFill>
                <a:latin typeface="Arial"/>
              </a:rPr>
              <a:t>Einschub 700 Jahre</a:t>
            </a:r>
            <a:endParaRPr b="0" lang="de-DE" sz="15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de-DE" sz="1200" spc="-1" strike="noStrike">
                <a:solidFill>
                  <a:srgbClr val="000000"/>
                </a:solidFill>
                <a:latin typeface="Arial"/>
              </a:rPr>
              <a:t>nach Gunnar Heinsohn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OTLSHAPE_M_909ade66c9e945b8996f6453af4f18e6_Date"/>
          <p:cNvSpPr/>
          <p:nvPr/>
        </p:nvSpPr>
        <p:spPr>
          <a:xfrm>
            <a:off x="1783440" y="3865320"/>
            <a:ext cx="2779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OTLSHAPE_M_5ac3166b54ac410e90508023891748db_Title"/>
          <p:cNvSpPr/>
          <p:nvPr/>
        </p:nvSpPr>
        <p:spPr>
          <a:xfrm>
            <a:off x="-241200" y="2702160"/>
            <a:ext cx="294084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n-GB" sz="1200" spc="-4" strike="noStrike">
                <a:solidFill>
                  <a:schemeClr val="dk1"/>
                </a:solidFill>
                <a:latin typeface="Calibri"/>
              </a:rPr>
              <a:t>                               </a:t>
            </a:r>
            <a:r>
              <a:rPr b="1" lang="en-GB" sz="1200" spc="-4" strike="noStrike">
                <a:solidFill>
                  <a:schemeClr val="dk1"/>
                </a:solidFill>
                <a:latin typeface="Calibri"/>
              </a:rPr>
              <a:t>Untergang Römisches Reich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OTLSHAPE_M_c0eaff93f66748629d5c8b3a4843dabe_Title"/>
          <p:cNvSpPr/>
          <p:nvPr/>
        </p:nvSpPr>
        <p:spPr>
          <a:xfrm>
            <a:off x="4306680" y="3960000"/>
            <a:ext cx="199260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OTLSHAPE_M_eaf47aca2065454f8b52a6e422f73fd8_Title"/>
          <p:cNvSpPr/>
          <p:nvPr/>
        </p:nvSpPr>
        <p:spPr>
          <a:xfrm>
            <a:off x="3186360" y="2492280"/>
            <a:ext cx="257292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OTLSHAPE_M_eaf47aca2065454f8b52a6e422f73fd8_Date"/>
          <p:cNvSpPr/>
          <p:nvPr/>
        </p:nvSpPr>
        <p:spPr>
          <a:xfrm>
            <a:off x="5434200" y="2940840"/>
            <a:ext cx="2779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OTLSHAPE_M_6ff634da4d854d0d9fbc8b51fcb2dd0e_Title"/>
          <p:cNvSpPr/>
          <p:nvPr/>
        </p:nvSpPr>
        <p:spPr>
          <a:xfrm>
            <a:off x="5277600" y="4454640"/>
            <a:ext cx="187812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OTLSHAPE_M_6ff634da4d854d0d9fbc8b51fcb2dd0e_Date"/>
          <p:cNvSpPr/>
          <p:nvPr/>
        </p:nvSpPr>
        <p:spPr>
          <a:xfrm>
            <a:off x="6102720" y="4273920"/>
            <a:ext cx="2145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OTLSHAPE_M_20990fc36b374e80b7ef4836ada642d2_Title"/>
          <p:cNvSpPr/>
          <p:nvPr/>
        </p:nvSpPr>
        <p:spPr>
          <a:xfrm>
            <a:off x="2621880" y="2378160"/>
            <a:ext cx="18014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n-GB" sz="1200" spc="-4" strike="noStrike">
                <a:solidFill>
                  <a:schemeClr val="dk1"/>
                </a:solidFill>
                <a:latin typeface="Calibri"/>
              </a:rPr>
              <a:t>Reformation / Gegenreformation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TLSHAPE_M_20990fc36b374e80b7ef4836ada642d2_Date"/>
          <p:cNvSpPr/>
          <p:nvPr/>
        </p:nvSpPr>
        <p:spPr>
          <a:xfrm>
            <a:off x="7568280" y="2580840"/>
            <a:ext cx="265320" cy="24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TLSHAPE_M_6f29ef1535fb4bb7818565d0f64de3ba_Title"/>
          <p:cNvSpPr/>
          <p:nvPr/>
        </p:nvSpPr>
        <p:spPr>
          <a:xfrm>
            <a:off x="7257960" y="3988440"/>
            <a:ext cx="189072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TLSHAPE_M_6f29ef1535fb4bb7818565d0f64de3ba_Date"/>
          <p:cNvSpPr/>
          <p:nvPr/>
        </p:nvSpPr>
        <p:spPr>
          <a:xfrm>
            <a:off x="8065440" y="3807720"/>
            <a:ext cx="26532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OTLSHAPE_M_333e1b8c1dfb43ee9a0ce7e57831bf0b_Title"/>
          <p:cNvSpPr/>
          <p:nvPr/>
        </p:nvSpPr>
        <p:spPr>
          <a:xfrm>
            <a:off x="10275840" y="4047480"/>
            <a:ext cx="162432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OTLSHAPE_M_333e1b8c1dfb43ee9a0ce7e57831bf0b_Date"/>
          <p:cNvSpPr/>
          <p:nvPr/>
        </p:nvSpPr>
        <p:spPr>
          <a:xfrm>
            <a:off x="10275840" y="3789720"/>
            <a:ext cx="290520" cy="30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TLSHAPE_M_435c3c587dc14c6b89dba783a5f69d05_Title"/>
          <p:cNvSpPr/>
          <p:nvPr/>
        </p:nvSpPr>
        <p:spPr>
          <a:xfrm>
            <a:off x="5044320" y="2451600"/>
            <a:ext cx="82008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r" defTabSz="914400">
              <a:lnSpc>
                <a:spcPct val="100000"/>
              </a:lnSpc>
            </a:pPr>
            <a:r>
              <a:rPr b="1" lang="en-GB" sz="1200" spc="-15" strike="noStrike">
                <a:solidFill>
                  <a:schemeClr val="dk1"/>
                </a:solidFill>
                <a:latin typeface="Calibri"/>
              </a:rPr>
              <a:t>Trübsalszeit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  <a:p>
            <a:pPr algn="r" defTabSz="914400">
              <a:lnSpc>
                <a:spcPct val="100000"/>
              </a:lnSpc>
            </a:pPr>
            <a:r>
              <a:rPr b="1" lang="en-GB" sz="1200" spc="-15" strike="noStrike">
                <a:solidFill>
                  <a:schemeClr val="dk1"/>
                </a:solidFill>
                <a:latin typeface="Calibri"/>
              </a:rPr>
              <a:t>70. Jahrwoche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TextBox 50"/>
          <p:cNvSpPr/>
          <p:nvPr/>
        </p:nvSpPr>
        <p:spPr>
          <a:xfrm>
            <a:off x="844560" y="693000"/>
            <a:ext cx="4595760" cy="179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Zeitlinie – Endzeit 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Picture 56" descr="Icon&#10;&#10;Description automatically generated"/>
          <p:cNvPicPr/>
          <p:nvPr/>
        </p:nvPicPr>
        <p:blipFill>
          <a:blip r:embed="rId1"/>
          <a:stretch/>
        </p:blipFill>
        <p:spPr>
          <a:xfrm>
            <a:off x="9027000" y="4755960"/>
            <a:ext cx="2331720" cy="320040"/>
          </a:xfrm>
          <a:prstGeom prst="rect">
            <a:avLst/>
          </a:prstGeom>
          <a:ln w="0">
            <a:noFill/>
          </a:ln>
        </p:spPr>
      </p:pic>
      <p:cxnSp>
        <p:nvCxnSpPr>
          <p:cNvPr id="91" name="OTLSHAPE_M_4e91bb8943a74b158301cc7d87738766_Connector 3"/>
          <p:cNvCxnSpPr>
            <a:stCxn id="77" idx="-1"/>
            <a:endCxn id="58" idx="0"/>
          </p:cNvCxnSpPr>
          <p:nvPr/>
        </p:nvCxnSpPr>
        <p:spPr>
          <a:xfrm>
            <a:off x="1229040" y="2884680"/>
            <a:ext cx="333720" cy="35892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cxnSp>
        <p:nvCxnSpPr>
          <p:cNvPr id="92" name="OTLSHAPE_M_4e91bb8943a74b158301cc7d87738766_Connector 4"/>
          <p:cNvCxnSpPr>
            <a:endCxn id="60" idx="-1"/>
          </p:cNvCxnSpPr>
          <p:nvPr/>
        </p:nvCxnSpPr>
        <p:spPr>
          <a:xfrm flipH="1">
            <a:off x="2925720" y="2859480"/>
            <a:ext cx="45360" cy="36144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sp>
        <p:nvSpPr>
          <p:cNvPr id="93" name=""/>
          <p:cNvSpPr/>
          <p:nvPr/>
        </p:nvSpPr>
        <p:spPr>
          <a:xfrm>
            <a:off x="900000" y="276120"/>
            <a:ext cx="5039640" cy="212004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ffffff"/>
                </a:solidFill>
                <a:latin typeface="Arial"/>
              </a:rPr>
              <a:t>Gerichtshandeln Gottes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4345200" y="3164040"/>
            <a:ext cx="46368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100" spc="-1" strike="noStrike">
                <a:solidFill>
                  <a:srgbClr val="dddddd"/>
                </a:solidFill>
                <a:latin typeface="Calibri"/>
              </a:rPr>
              <a:t>1250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4573800" y="3184920"/>
            <a:ext cx="488160" cy="2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lang="de-DE" sz="1200" spc="-1" strike="noStrike">
                <a:solidFill>
                  <a:srgbClr val="81d41a"/>
                </a:solidFill>
                <a:latin typeface="Calibri"/>
              </a:rPr>
              <a:t>1350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Application>LibreOffice/24.2.7.2$Linux_X86_64 LibreOffice_project/420$Build-2</Application>
  <AppVersion>15.0000</AppVersion>
  <Words>198</Words>
  <Paragraphs>54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2022-07-01T09:36:45Z</dcterms:created>
  <dc:creator/>
  <dc:description/>
  <dc:language>de-DE</dc:language>
  <cp:lastModifiedBy/>
  <dcterms:modified xsi:type="dcterms:W3CDTF">2025-08-23T13:43:01Z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</vt:i4>
  </property>
</Properties>
</file>