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A8CCDC-281A-48A0-91C3-6BF51AE6C80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33936EF6-01AC-4B58-8514-B19C9F84FBA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3845D56A-BE71-41F6-9DC2-D594115D514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FF11A98-6641-4B5E-843B-3D3F398882A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A86A360-6362-48D4-B04C-CB06CAFD3C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17CF975-B93A-493C-AF20-09502C6B05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8438196-3165-403A-A2B1-3BECFD71964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FA6C3615-9A1E-4B29-8DDB-AC5DCBA31CB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F15404F2-6295-4AFA-82AA-60195C8094A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A8EA597D-E5E3-4B72-AAEC-61E96F9F6EC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0F48C319-2607-4AFD-BEB3-28C4EDE8DB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EB4A895-95B9-4DF6-A25F-0D0E41B8E7B3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DA4358D-A058-4814-B80D-9EF19EA29A17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7629CD0-8823-433F-B773-F68D0900C0F2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A530E68-EA01-4481-914C-7BB308E88ADD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C50AF8C-F451-4F00-BD8E-C33D02AD9644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898B2FE-73B4-4BAA-84F3-900B83268AF4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3DBC629-09BB-4F01-870F-208EDAB72708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7F998B6-B7A0-46DF-BED5-0BA6F8A07CFF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69E9FF0-DFA7-4EDA-A214-6A9394F48129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5BB78A0-3577-4D80-A092-59E3D302A51F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93C13A-D5D7-4DC0-9476-CF672959444F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efefe"/>
            </a:gs>
            <a:gs pos="100000">
              <a:srgbClr val="f7f7f7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OTLSHAPE_M_435c3c587dc14c6b89dba783a5f69d05_Connector1"/>
          <p:cNvCxnSpPr/>
          <p:nvPr/>
        </p:nvCxnSpPr>
        <p:spPr>
          <a:xfrm>
            <a:off x="7219440" y="2882520"/>
            <a:ext cx="720" cy="42516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51" name="OTLSHAPE_M_4e91bb8943a74b158301cc7d87738766_Connector1"/>
          <p:cNvCxnSpPr/>
          <p:nvPr/>
        </p:nvCxnSpPr>
        <p:spPr>
          <a:xfrm>
            <a:off x="876960" y="2599200"/>
            <a:ext cx="720" cy="66636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52" name="OTLSHAPE_TB_00000000000000000000000000000000_ScaleContainer"/>
          <p:cNvSpPr/>
          <p:nvPr/>
        </p:nvSpPr>
        <p:spPr>
          <a:xfrm rot="21596400">
            <a:off x="844560" y="3261240"/>
            <a:ext cx="6534000" cy="18216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3" name="OTLSHAPE_TB_00000000000000000000000000000000_ElapsedTime"/>
          <p:cNvSpPr/>
          <p:nvPr/>
        </p:nvSpPr>
        <p:spPr>
          <a:xfrm>
            <a:off x="844560" y="3264840"/>
            <a:ext cx="5356800" cy="383400"/>
          </a:xfrm>
          <a:prstGeom prst="rect">
            <a:avLst/>
          </a:prstGeom>
          <a:solidFill>
            <a:schemeClr val="dk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b">
            <a:noAutofit/>
          </a:bodyPr>
          <a:p>
            <a:pPr algn="ctr"/>
            <a:r>
              <a:rPr b="0" lang="en-GB" sz="1000" spc="-1" strike="noStrike">
                <a:solidFill>
                  <a:schemeClr val="lt1"/>
                </a:solidFill>
                <a:latin typeface="Calibri"/>
              </a:rPr>
              <a:t>bruchstückhaftes Geschichtsbild</a:t>
            </a:r>
            <a:endParaRPr b="0" lang="en-GB" sz="10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4" name="OTLSHAPE_TB_00000000000000000000000000000000_TodayMarkerShape"/>
          <p:cNvSpPr/>
          <p:nvPr/>
        </p:nvSpPr>
        <p:spPr>
          <a:xfrm flipV="1">
            <a:off x="10489680" y="3202920"/>
            <a:ext cx="62640" cy="60120"/>
          </a:xfrm>
          <a:prstGeom prst="triangle">
            <a:avLst>
              <a:gd name="adj" fmla="val 50000"/>
            </a:avLst>
          </a:prstGeom>
          <a:solidFill>
            <a:srgbClr val="248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14400" bIns="-144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5" name="OTLSHAPE_TB_00000000000000000000000000000000_TodayMarkerText"/>
          <p:cNvSpPr/>
          <p:nvPr/>
        </p:nvSpPr>
        <p:spPr>
          <a:xfrm>
            <a:off x="6201360" y="3074760"/>
            <a:ext cx="78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… </a:t>
            </a: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unbekannt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OTLSHAPE_TB_00000000000000000000000000000000_TimescaleInterval1"/>
          <p:cNvSpPr/>
          <p:nvPr/>
        </p:nvSpPr>
        <p:spPr>
          <a:xfrm>
            <a:off x="90792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TLSHAPE_TB_00000000000000000000000000000000_TimescaleInterval2"/>
          <p:cNvSpPr/>
          <p:nvPr/>
        </p:nvSpPr>
        <p:spPr>
          <a:xfrm>
            <a:off x="183960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250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OTLSHAPE_TB_00000000000000000000000000000000_TimescaleInterval3"/>
          <p:cNvSpPr/>
          <p:nvPr/>
        </p:nvSpPr>
        <p:spPr>
          <a:xfrm>
            <a:off x="298548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500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OTLSHAPE_TB_00000000000000000000000000000000_TimescaleInterval4"/>
          <p:cNvSpPr/>
          <p:nvPr/>
        </p:nvSpPr>
        <p:spPr>
          <a:xfrm>
            <a:off x="413136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750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OTLSHAPE_TB_00000000000000000000000000000000_TimescaleInterval5"/>
          <p:cNvSpPr/>
          <p:nvPr/>
        </p:nvSpPr>
        <p:spPr>
          <a:xfrm>
            <a:off x="527724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1000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OTLSHAPE_TB_00000000000000000000000000000000_TimescaleInterval7"/>
          <p:cNvSpPr/>
          <p:nvPr/>
        </p:nvSpPr>
        <p:spPr>
          <a:xfrm>
            <a:off x="756900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OTLSHAPE_TB_00000000000000000000000000000000_TimescaleInterval9"/>
          <p:cNvSpPr/>
          <p:nvPr/>
        </p:nvSpPr>
        <p:spPr>
          <a:xfrm>
            <a:off x="9860400" y="3270960"/>
            <a:ext cx="2880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OTLSHAPE_TB_00000000000000000000000000000000_TimescaleInterval10"/>
          <p:cNvSpPr/>
          <p:nvPr/>
        </p:nvSpPr>
        <p:spPr>
          <a:xfrm>
            <a:off x="10620000" y="3270960"/>
            <a:ext cx="6742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55308d"/>
              </a:solidFill>
              <a:latin typeface="Arial"/>
            </a:endParaRPr>
          </a:p>
        </p:txBody>
      </p:sp>
      <p:sp>
        <p:nvSpPr>
          <p:cNvPr id="64" name="OTLSHAPE_TB_00000000000000000000000000000000_MiddleTimescaleInterval1"/>
          <p:cNvSpPr/>
          <p:nvPr/>
        </p:nvSpPr>
        <p:spPr>
          <a:xfrm>
            <a:off x="907920" y="3462840"/>
            <a:ext cx="204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OTLSHAPE_TB_00000000000000000000000000000000_MiddleTimescaleInterval3"/>
          <p:cNvSpPr/>
          <p:nvPr/>
        </p:nvSpPr>
        <p:spPr>
          <a:xfrm>
            <a:off x="2817720" y="3462840"/>
            <a:ext cx="196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OTLSHAPE_TB_00000000000000000000000000000000_MiddleTimescaleInterval4"/>
          <p:cNvSpPr/>
          <p:nvPr/>
        </p:nvSpPr>
        <p:spPr>
          <a:xfrm>
            <a:off x="3772800" y="3462840"/>
            <a:ext cx="204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OTLSHAPE_TB_00000000000000000000000000000000_MiddleTimescaleInterval5"/>
          <p:cNvSpPr/>
          <p:nvPr/>
        </p:nvSpPr>
        <p:spPr>
          <a:xfrm>
            <a:off x="4728240" y="3462840"/>
            <a:ext cx="2091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OTLSHAPE_TB_00000000000000000000000000000000_MiddleTimescaleInterval7"/>
          <p:cNvSpPr/>
          <p:nvPr/>
        </p:nvSpPr>
        <p:spPr>
          <a:xfrm>
            <a:off x="6636960" y="3462840"/>
            <a:ext cx="20448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OTLSHAPE_TB_00000000000000000000000000000000_MiddleTimescaleInterval9"/>
          <p:cNvSpPr/>
          <p:nvPr/>
        </p:nvSpPr>
        <p:spPr>
          <a:xfrm>
            <a:off x="8546760" y="3462840"/>
            <a:ext cx="196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OTLSHAPE_TB_00000000000000000000000000000000_MiddleTimescaleInterval11"/>
          <p:cNvSpPr/>
          <p:nvPr/>
        </p:nvSpPr>
        <p:spPr>
          <a:xfrm>
            <a:off x="10457280" y="3462840"/>
            <a:ext cx="2091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TLSHAPE_M_4e91bb8943a74b158301cc7d87738766_Shape"/>
          <p:cNvSpPr/>
          <p:nvPr/>
        </p:nvSpPr>
        <p:spPr>
          <a:xfrm>
            <a:off x="876960" y="2599200"/>
            <a:ext cx="100800" cy="100800"/>
          </a:xfrm>
          <a:prstGeom prst="wave">
            <a:avLst>
              <a:gd name="adj1" fmla="val 12500"/>
              <a:gd name="adj2" fmla="val 0"/>
            </a:avLst>
          </a:prstGeom>
          <a:solidFill>
            <a:srgbClr val="1aa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5760" bIns="576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2" name="OTLSHAPE_M_4e91bb8943a74b158301cc7d87738766_Title"/>
          <p:cNvSpPr/>
          <p:nvPr/>
        </p:nvSpPr>
        <p:spPr>
          <a:xfrm>
            <a:off x="1010520" y="2442600"/>
            <a:ext cx="1840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Christi Geburt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TLSHAPE_M_4e91bb8943a74b158301cc7d87738766_Date"/>
          <p:cNvSpPr/>
          <p:nvPr/>
        </p:nvSpPr>
        <p:spPr>
          <a:xfrm>
            <a:off x="1010520" y="2653560"/>
            <a:ext cx="278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OTLSHAPE_M_909ade66c9e945b8996f6453af4f18e6_Title"/>
          <p:cNvSpPr/>
          <p:nvPr/>
        </p:nvSpPr>
        <p:spPr>
          <a:xfrm>
            <a:off x="919080" y="4046040"/>
            <a:ext cx="2031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OTLSHAPE_M_909ade66c9e945b8996f6453af4f18e6_Date"/>
          <p:cNvSpPr/>
          <p:nvPr/>
        </p:nvSpPr>
        <p:spPr>
          <a:xfrm>
            <a:off x="1783440" y="3865320"/>
            <a:ext cx="278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OTLSHAPE_M_5ac3166b54ac410e90508023891748db_Title"/>
          <p:cNvSpPr/>
          <p:nvPr/>
        </p:nvSpPr>
        <p:spPr>
          <a:xfrm>
            <a:off x="1776960" y="2490480"/>
            <a:ext cx="1891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    </a:t>
            </a: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Untergang Römisches Reich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OTLSHAPE_M_5ac3166b54ac410e90508023891748db_Date"/>
          <p:cNvSpPr/>
          <p:nvPr/>
        </p:nvSpPr>
        <p:spPr>
          <a:xfrm>
            <a:off x="2883240" y="2880000"/>
            <a:ext cx="36756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OTLSHAPE_M_c0eaff93f66748629d5c8b3a4843dabe_Title"/>
          <p:cNvSpPr/>
          <p:nvPr/>
        </p:nvSpPr>
        <p:spPr>
          <a:xfrm>
            <a:off x="4306680" y="3960000"/>
            <a:ext cx="1993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OTLSHAPE_M_eaf47aca2065454f8b52a6e422f73fd8_Title"/>
          <p:cNvSpPr/>
          <p:nvPr/>
        </p:nvSpPr>
        <p:spPr>
          <a:xfrm>
            <a:off x="3186360" y="2492280"/>
            <a:ext cx="2573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OTLSHAPE_M_eaf47aca2065454f8b52a6e422f73fd8_Date"/>
          <p:cNvSpPr/>
          <p:nvPr/>
        </p:nvSpPr>
        <p:spPr>
          <a:xfrm>
            <a:off x="5434200" y="2940840"/>
            <a:ext cx="278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TLSHAPE_M_6ff634da4d854d0d9fbc8b51fcb2dd0e_Title"/>
          <p:cNvSpPr/>
          <p:nvPr/>
        </p:nvSpPr>
        <p:spPr>
          <a:xfrm>
            <a:off x="5277600" y="4454640"/>
            <a:ext cx="1878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OTLSHAPE_M_6ff634da4d854d0d9fbc8b51fcb2dd0e_Date"/>
          <p:cNvSpPr/>
          <p:nvPr/>
        </p:nvSpPr>
        <p:spPr>
          <a:xfrm>
            <a:off x="6102720" y="4273920"/>
            <a:ext cx="21528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TLSHAPE_M_20990fc36b374e80b7ef4836ada642d2_Title"/>
          <p:cNvSpPr/>
          <p:nvPr/>
        </p:nvSpPr>
        <p:spPr>
          <a:xfrm>
            <a:off x="3360240" y="2405880"/>
            <a:ext cx="18021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Reformation / Gegenreformation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TLSHAPE_M_20990fc36b374e80b7ef4836ada642d2_Date"/>
          <p:cNvSpPr/>
          <p:nvPr/>
        </p:nvSpPr>
        <p:spPr>
          <a:xfrm>
            <a:off x="7568280" y="2580840"/>
            <a:ext cx="266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TLSHAPE_M_6f29ef1535fb4bb7818565d0f64de3ba_Title"/>
          <p:cNvSpPr/>
          <p:nvPr/>
        </p:nvSpPr>
        <p:spPr>
          <a:xfrm>
            <a:off x="7257960" y="3988440"/>
            <a:ext cx="1891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TLSHAPE_M_6f29ef1535fb4bb7818565d0f64de3ba_Date"/>
          <p:cNvSpPr/>
          <p:nvPr/>
        </p:nvSpPr>
        <p:spPr>
          <a:xfrm>
            <a:off x="8065440" y="3807720"/>
            <a:ext cx="266040" cy="15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OTLSHAPE_M_333e1b8c1dfb43ee9a0ce7e57831bf0b_Title"/>
          <p:cNvSpPr/>
          <p:nvPr/>
        </p:nvSpPr>
        <p:spPr>
          <a:xfrm>
            <a:off x="10275840" y="4047480"/>
            <a:ext cx="1625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TLSHAPE_M_333e1b8c1dfb43ee9a0ce7e57831bf0b_Date"/>
          <p:cNvSpPr/>
          <p:nvPr/>
        </p:nvSpPr>
        <p:spPr>
          <a:xfrm>
            <a:off x="10275840" y="3789720"/>
            <a:ext cx="291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OTLSHAPE_M_435c3c587dc14c6b89dba783a5f69d05_Title"/>
          <p:cNvSpPr/>
          <p:nvPr/>
        </p:nvSpPr>
        <p:spPr>
          <a:xfrm>
            <a:off x="6480000" y="2396520"/>
            <a:ext cx="82080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Trübsalszeit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70. Jahrwoche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TextBox 50"/>
          <p:cNvSpPr/>
          <p:nvPr/>
        </p:nvSpPr>
        <p:spPr>
          <a:xfrm>
            <a:off x="844560" y="693000"/>
            <a:ext cx="459648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Zeitlinie – Endzeit 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Picture 56" descr="Icon&#10;&#10;Description automatically generated"/>
          <p:cNvPicPr/>
          <p:nvPr/>
        </p:nvPicPr>
        <p:blipFill>
          <a:blip r:embed="rId1"/>
          <a:stretch/>
        </p:blipFill>
        <p:spPr>
          <a:xfrm>
            <a:off x="9027000" y="4755960"/>
            <a:ext cx="2332440" cy="320760"/>
          </a:xfrm>
          <a:prstGeom prst="rect">
            <a:avLst/>
          </a:prstGeom>
          <a:ln w="0">
            <a:noFill/>
          </a:ln>
        </p:spPr>
      </p:pic>
      <p:cxnSp>
        <p:nvCxnSpPr>
          <p:cNvPr id="92" name="OTLSHAPE_M_4e91bb8943a74b158301cc7d87738766_Connector 3"/>
          <p:cNvCxnSpPr>
            <a:stCxn id="76" idx="-1"/>
          </p:cNvCxnSpPr>
          <p:nvPr/>
        </p:nvCxnSpPr>
        <p:spPr>
          <a:xfrm>
            <a:off x="2722680" y="2673720"/>
            <a:ext cx="393480" cy="70920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93" name="OTLSHAPE_M_4e91bb8943a74b158301cc7d87738766_Connector 4"/>
          <p:cNvCxnSpPr/>
          <p:nvPr/>
        </p:nvCxnSpPr>
        <p:spPr>
          <a:xfrm flipH="1">
            <a:off x="3316680" y="2720160"/>
            <a:ext cx="370440" cy="50076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94" name=""/>
          <p:cNvSpPr txBox="1"/>
          <p:nvPr/>
        </p:nvSpPr>
        <p:spPr>
          <a:xfrm>
            <a:off x="900000" y="276120"/>
            <a:ext cx="6480000" cy="2120400"/>
          </a:xfrm>
          <a:prstGeom prst="rect">
            <a:avLst/>
          </a:prstGeom>
          <a:blipFill rotWithShape="0">
            <a:blip r:embed="rId2"/>
            <a:stretch/>
          </a:blipFill>
          <a:ln w="0">
            <a:noFill/>
          </a:ln>
        </p:spPr>
        <p:txBody>
          <a:bodyPr lIns="90000" rIns="90000" tIns="45000" bIns="45000" anchor="t" anchorCtr="1">
            <a:noAutofit/>
          </a:bodyPr>
          <a:p>
            <a:pPr algn="ctr"/>
            <a:r>
              <a:rPr b="0" lang="de-DE" sz="1800" spc="-1" strike="noStrike">
                <a:solidFill>
                  <a:srgbClr val="ffffff"/>
                </a:solidFill>
                <a:latin typeface="Arial"/>
              </a:rPr>
              <a:t>Gerichtshandeln Gottes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LibreOffice/24.2.7.2$Linux_X86_64 LibreOffice_project/420$Build-2</Application>
  <AppVersion>15.0000</AppVersion>
  <Words>198</Words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2022-07-01T09:36:45Z</dcterms:created>
  <dc:creator/>
  <dc:description/>
  <dc:language>de-DE</dc:language>
  <cp:lastModifiedBy/>
  <dcterms:modified xsi:type="dcterms:W3CDTF">2025-04-16T09:10:37Z</dcterms:modified>
  <cp:revision>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