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1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sldIdLst>
    <p:sldId id="256" r:id="rId13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7936564-A554-4B01-A30D-1496E5FCDC4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CFBD921D-5C3B-4812-90B6-199D02D01A9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2"/>
          </p:nvPr>
        </p:nvSpPr>
        <p:spPr/>
        <p:txBody>
          <a:bodyPr/>
          <a:p>
            <a:fld id="{545382C8-FF2B-460E-BE1C-6AA49AB0B2A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292C973F-927A-4A45-8703-69EFB441A11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B84E8E3B-D206-47D4-9108-05A5451D2C8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FEE1270F-3031-4A08-935A-9D78B696257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49A99A13-BC9C-4415-AF84-9CA86AF0058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5269DA66-7092-43C9-9982-46F34FEAE3E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1D2701D8-3BBD-462C-9A6B-4BC34DC2AB4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8124DABF-8F2A-41F5-8FDD-91FD69FB04E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BF255C1F-1DD9-4EBF-9C8F-8B4CD949662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7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18C4F4B-201D-4736-912F-0EE74C013E5D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ftr" idx="28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ldNum" idx="29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2126DC7-6DD7-4D99-934F-138CD5097C9B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dt" idx="30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ftr" idx="31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ldNum" idx="32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C4606BA-39E1-49B7-AA15-14F2C27A1298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dt" idx="33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ftr" idx="4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ldNum" idx="5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6255AEB-8BBC-46DD-A62B-DB4DE8A0EC99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6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ftr" idx="7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ldNum" idx="8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0C7ED40-CC08-4AB2-BEAE-5D73464DDB86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dt" idx="9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Zweite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Dritte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Vierte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Fünfte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Sechste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Siebte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ftr" idx="10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sldNum" idx="11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55184E9-B52C-43F1-90E5-831F59A2D6B2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dt" idx="12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ftr" idx="13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ldNum" idx="14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A310A88-E758-4226-B12B-87767088FD01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15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Zweite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Dritte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Vierte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Fünfte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Sechste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Siebte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392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Zweite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Dritte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Vierte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Fünfte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Sechste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Siebte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16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17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C467AE9-5FEC-4F03-AAD3-1C6D89CEB99D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6"/>
          <p:cNvSpPr>
            <a:spLocks noGrp="1"/>
          </p:cNvSpPr>
          <p:nvPr>
            <p:ph type="dt" idx="18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ftr" idx="19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sldNum" idx="20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4937E49-1748-4F4A-9809-8715E07C0B56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dt" idx="21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ftr" idx="22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sldNum" idx="23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C3511F7-A34C-45D8-A223-4F8406EAD8F3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dt" idx="24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ftr" idx="25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sldNum" idx="26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71E5E12-64F2-4F2A-8E99-19AB25ECA95D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dt" idx="27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solidFill>
                  <a:srgbClr val="000000"/>
                </a:solidFill>
                <a:latin typeface="Arial"/>
              </a:rPr>
              <a:t>Zweite Gliederungsebene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</a:rPr>
              <a:t>Dritte Gliederungsebene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Vierte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Fünfte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Sechste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Siebte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efefe"/>
            </a:gs>
            <a:gs pos="100000">
              <a:srgbClr val="f7f7f7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OTLSHAPE_M_435c3c587dc14c6b89dba783a5f69d05_Connector1"/>
          <p:cNvCxnSpPr/>
          <p:nvPr/>
        </p:nvCxnSpPr>
        <p:spPr>
          <a:xfrm>
            <a:off x="10954080" y="2814120"/>
            <a:ext cx="1080" cy="425520"/>
          </a:xfrm>
          <a:prstGeom prst="straightConnector1">
            <a:avLst/>
          </a:prstGeom>
          <a:ln w="9525">
            <a:solidFill>
              <a:srgbClr val="1b263b">
                <a:alpha val="50000"/>
              </a:srgbClr>
            </a:solidFill>
            <a:round/>
          </a:ln>
        </p:spPr>
      </p:cxnSp>
      <p:cxnSp>
        <p:nvCxnSpPr>
          <p:cNvPr id="51" name="OTLSHAPE_M_4e91bb8943a74b158301cc7d87738766_Connector1"/>
          <p:cNvCxnSpPr/>
          <p:nvPr/>
        </p:nvCxnSpPr>
        <p:spPr>
          <a:xfrm>
            <a:off x="876960" y="2599200"/>
            <a:ext cx="1080" cy="666720"/>
          </a:xfrm>
          <a:prstGeom prst="straightConnector1">
            <a:avLst/>
          </a:prstGeom>
          <a:ln w="9525">
            <a:solidFill>
              <a:srgbClr val="1b263b">
                <a:alpha val="50000"/>
              </a:srgbClr>
            </a:solidFill>
            <a:round/>
          </a:ln>
        </p:spPr>
      </p:cxnSp>
      <p:sp>
        <p:nvSpPr>
          <p:cNvPr id="52" name="OTLSHAPE_TB_00000000000000000000000000000000_ScaleContainer"/>
          <p:cNvSpPr/>
          <p:nvPr/>
        </p:nvSpPr>
        <p:spPr>
          <a:xfrm>
            <a:off x="844560" y="3264840"/>
            <a:ext cx="10134720" cy="1818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800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53" name="OTLSHAPE_TB_00000000000000000000000000000000_MiddleScaleContainer"/>
          <p:cNvSpPr/>
          <p:nvPr/>
        </p:nvSpPr>
        <p:spPr>
          <a:xfrm>
            <a:off x="907920" y="3456720"/>
            <a:ext cx="5571360" cy="18180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1b26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54" name="OTLSHAPE_TB_00000000000000000000000000000000_ElapsedTime"/>
          <p:cNvSpPr/>
          <p:nvPr/>
        </p:nvSpPr>
        <p:spPr>
          <a:xfrm>
            <a:off x="844560" y="3264840"/>
            <a:ext cx="9676440" cy="383040"/>
          </a:xfrm>
          <a:prstGeom prst="rect">
            <a:avLst/>
          </a:prstGeom>
          <a:solidFill>
            <a:schemeClr val="dk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b">
            <a:noAutofit/>
          </a:bodyPr>
          <a:p>
            <a:r>
              <a:rPr b="1" lang="en-GB" sz="1200" spc="-1" strike="noStrike">
                <a:solidFill>
                  <a:schemeClr val="lt1"/>
                </a:solidFill>
                <a:latin typeface="Calibri"/>
              </a:rPr>
              <a:t>Geschichtsbild der Jesuiten</a:t>
            </a:r>
            <a:endParaRPr b="1" lang="en-GB" sz="12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55" name="OTLSHAPE_TB_00000000000000000000000000000000_TodayMarkerShape"/>
          <p:cNvSpPr/>
          <p:nvPr/>
        </p:nvSpPr>
        <p:spPr>
          <a:xfrm flipV="1">
            <a:off x="10489680" y="3202920"/>
            <a:ext cx="62280" cy="59760"/>
          </a:xfrm>
          <a:prstGeom prst="triangle">
            <a:avLst>
              <a:gd name="adj" fmla="val 50000"/>
            </a:avLst>
          </a:prstGeom>
          <a:solidFill>
            <a:srgbClr val="248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14400" bIns="-144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56" name="OTLSHAPE_TB_00000000000000000000000000000000_TodayMarkerText"/>
          <p:cNvSpPr/>
          <p:nvPr/>
        </p:nvSpPr>
        <p:spPr>
          <a:xfrm>
            <a:off x="10125720" y="3018600"/>
            <a:ext cx="789840" cy="18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r>
              <a:rPr b="0" lang="en-GB" sz="1200" spc="-12" strike="noStrike">
                <a:solidFill>
                  <a:schemeClr val="dk1"/>
                </a:solidFill>
                <a:latin typeface="Calibri"/>
              </a:rPr>
              <a:t>… </a:t>
            </a:r>
            <a:r>
              <a:rPr b="0" lang="en-GB" sz="1200" spc="-12" strike="noStrike">
                <a:solidFill>
                  <a:schemeClr val="dk1"/>
                </a:solidFill>
                <a:latin typeface="Calibri"/>
              </a:rPr>
              <a:t>unbekannt</a:t>
            </a:r>
            <a:endParaRPr b="0" lang="de-DE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OTLSHAPE_TB_00000000000000000000000000000000_TimescaleInterval1"/>
          <p:cNvSpPr/>
          <p:nvPr/>
        </p:nvSpPr>
        <p:spPr>
          <a:xfrm>
            <a:off x="907920" y="3270960"/>
            <a:ext cx="2876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n-GB" sz="1100" spc="-15" strike="noStrike">
                <a:solidFill>
                  <a:srgbClr val="e0e1dd"/>
                </a:solidFill>
                <a:latin typeface="Calibri"/>
              </a:rPr>
              <a:t>0</a:t>
            </a:r>
            <a:endParaRPr b="0" lang="de-DE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OTLSHAPE_TB_00000000000000000000000000000000_TimescaleInterval2"/>
          <p:cNvSpPr/>
          <p:nvPr/>
        </p:nvSpPr>
        <p:spPr>
          <a:xfrm>
            <a:off x="1839600" y="3270960"/>
            <a:ext cx="2876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n-GB" sz="1100" spc="-15" strike="noStrike">
                <a:solidFill>
                  <a:srgbClr val="e0e1dd"/>
                </a:solidFill>
                <a:latin typeface="Calibri"/>
              </a:rPr>
              <a:t>250</a:t>
            </a:r>
            <a:endParaRPr b="0" lang="de-DE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OTLSHAPE_TB_00000000000000000000000000000000_TimescaleInterval3"/>
          <p:cNvSpPr/>
          <p:nvPr/>
        </p:nvSpPr>
        <p:spPr>
          <a:xfrm>
            <a:off x="2985480" y="3270960"/>
            <a:ext cx="2876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n-GB" sz="1100" spc="-15" strike="noStrike">
                <a:solidFill>
                  <a:srgbClr val="e0e1dd"/>
                </a:solidFill>
                <a:latin typeface="Calibri"/>
              </a:rPr>
              <a:t>500</a:t>
            </a:r>
            <a:endParaRPr b="0" lang="de-DE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OTLSHAPE_TB_00000000000000000000000000000000_TimescaleInterval4"/>
          <p:cNvSpPr/>
          <p:nvPr/>
        </p:nvSpPr>
        <p:spPr>
          <a:xfrm>
            <a:off x="4131360" y="3270960"/>
            <a:ext cx="2876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n-GB" sz="1100" spc="-15" strike="noStrike">
                <a:solidFill>
                  <a:srgbClr val="e0e1dd"/>
                </a:solidFill>
                <a:latin typeface="Calibri"/>
              </a:rPr>
              <a:t>750</a:t>
            </a:r>
            <a:endParaRPr b="0" lang="de-DE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OTLSHAPE_TB_00000000000000000000000000000000_TimescaleInterval5"/>
          <p:cNvSpPr/>
          <p:nvPr/>
        </p:nvSpPr>
        <p:spPr>
          <a:xfrm>
            <a:off x="5277240" y="3270960"/>
            <a:ext cx="2876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n-GB" sz="1100" spc="-15" strike="noStrike">
                <a:solidFill>
                  <a:srgbClr val="e0e1dd"/>
                </a:solidFill>
                <a:latin typeface="Calibri"/>
              </a:rPr>
              <a:t>1000</a:t>
            </a:r>
            <a:endParaRPr b="0" lang="de-DE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OTLSHAPE_TB_00000000000000000000000000000000_TimescaleInterval6"/>
          <p:cNvSpPr/>
          <p:nvPr/>
        </p:nvSpPr>
        <p:spPr>
          <a:xfrm>
            <a:off x="6423120" y="3270960"/>
            <a:ext cx="2876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n-GB" sz="1100" spc="-15" strike="noStrike">
                <a:solidFill>
                  <a:srgbClr val="e0e1dd"/>
                </a:solidFill>
                <a:latin typeface="Calibri"/>
              </a:rPr>
              <a:t>1250</a:t>
            </a:r>
            <a:endParaRPr b="0" lang="de-DE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OTLSHAPE_TB_00000000000000000000000000000000_TimescaleInterval7"/>
          <p:cNvSpPr/>
          <p:nvPr/>
        </p:nvSpPr>
        <p:spPr>
          <a:xfrm>
            <a:off x="7569000" y="3270960"/>
            <a:ext cx="2876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n-GB" sz="1100" spc="-15" strike="noStrike">
                <a:solidFill>
                  <a:srgbClr val="e0e1dd"/>
                </a:solidFill>
                <a:latin typeface="Calibri"/>
              </a:rPr>
              <a:t>1500</a:t>
            </a:r>
            <a:endParaRPr b="0" lang="de-DE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OTLSHAPE_TB_00000000000000000000000000000000_TimescaleInterval8"/>
          <p:cNvSpPr/>
          <p:nvPr/>
        </p:nvSpPr>
        <p:spPr>
          <a:xfrm>
            <a:off x="8714520" y="3270960"/>
            <a:ext cx="2876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n-GB" sz="1100" spc="-15" strike="noStrike">
                <a:solidFill>
                  <a:srgbClr val="e0e1dd"/>
                </a:solidFill>
                <a:latin typeface="Calibri"/>
              </a:rPr>
              <a:t>1750</a:t>
            </a:r>
            <a:endParaRPr b="0" lang="de-DE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OTLSHAPE_TB_00000000000000000000000000000000_TimescaleInterval9"/>
          <p:cNvSpPr/>
          <p:nvPr/>
        </p:nvSpPr>
        <p:spPr>
          <a:xfrm>
            <a:off x="9860400" y="3270960"/>
            <a:ext cx="2876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n-GB" sz="1100" spc="-15" strike="noStrike">
                <a:solidFill>
                  <a:srgbClr val="e0e1dd"/>
                </a:solidFill>
                <a:latin typeface="Calibri"/>
              </a:rPr>
              <a:t>2000</a:t>
            </a:r>
            <a:endParaRPr b="0" lang="de-DE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OTLSHAPE_TB_00000000000000000000000000000000_TimescaleInterval10"/>
          <p:cNvSpPr/>
          <p:nvPr/>
        </p:nvSpPr>
        <p:spPr>
          <a:xfrm>
            <a:off x="10620000" y="3270960"/>
            <a:ext cx="67392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55308d"/>
              </a:solidFill>
              <a:latin typeface="Arial"/>
            </a:endParaRPr>
          </a:p>
        </p:txBody>
      </p:sp>
      <p:sp>
        <p:nvSpPr>
          <p:cNvPr id="67" name="OTLSHAPE_TB_00000000000000000000000000000000_MiddleTimescaleInterval1"/>
          <p:cNvSpPr/>
          <p:nvPr/>
        </p:nvSpPr>
        <p:spPr>
          <a:xfrm>
            <a:off x="907920" y="3462840"/>
            <a:ext cx="20412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OTLSHAPE_TB_00000000000000000000000000000000_MiddleTimescaleInterval3"/>
          <p:cNvSpPr/>
          <p:nvPr/>
        </p:nvSpPr>
        <p:spPr>
          <a:xfrm>
            <a:off x="2817720" y="3462840"/>
            <a:ext cx="19620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OTLSHAPE_TB_00000000000000000000000000000000_MiddleTimescaleInterval4"/>
          <p:cNvSpPr/>
          <p:nvPr/>
        </p:nvSpPr>
        <p:spPr>
          <a:xfrm>
            <a:off x="3772800" y="3462840"/>
            <a:ext cx="20412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en-GB" sz="1000" spc="-18" strike="noStrike">
                <a:solidFill>
                  <a:srgbClr val="e0e1dd"/>
                </a:solidFill>
                <a:latin typeface="Calibri"/>
              </a:rPr>
              <a:t>Dunkle Jahrhunderte (</a:t>
            </a:r>
            <a:r>
              <a:rPr b="0" lang="en-GB" sz="1000" spc="-18" strike="noStrike">
                <a:solidFill>
                  <a:srgbClr val="e0e1dd"/>
                </a:solidFill>
                <a:latin typeface="Calibri"/>
              </a:rPr>
              <a:t>siehe Wikipedia</a:t>
            </a:r>
            <a:r>
              <a:rPr b="1" lang="en-GB" sz="1000" spc="-18" strike="noStrike">
                <a:solidFill>
                  <a:srgbClr val="e0e1dd"/>
                </a:solidFill>
                <a:latin typeface="Calibri"/>
              </a:rPr>
              <a:t>)</a:t>
            </a:r>
            <a:endParaRPr b="0" lang="de-DE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OTLSHAPE_TB_00000000000000000000000000000000_MiddleTimescaleInterval5"/>
          <p:cNvSpPr/>
          <p:nvPr/>
        </p:nvSpPr>
        <p:spPr>
          <a:xfrm>
            <a:off x="4728240" y="3462840"/>
            <a:ext cx="20880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OTLSHAPE_TB_00000000000000000000000000000000_MiddleTimescaleInterval9"/>
          <p:cNvSpPr/>
          <p:nvPr/>
        </p:nvSpPr>
        <p:spPr>
          <a:xfrm>
            <a:off x="8546760" y="3462840"/>
            <a:ext cx="19620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OTLSHAPE_TB_00000000000000000000000000000000_MiddleTimescaleInterval11"/>
          <p:cNvSpPr/>
          <p:nvPr/>
        </p:nvSpPr>
        <p:spPr>
          <a:xfrm>
            <a:off x="10457280" y="3462840"/>
            <a:ext cx="20880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OTLSHAPE_M_4e91bb8943a74b158301cc7d87738766_Shape"/>
          <p:cNvSpPr/>
          <p:nvPr/>
        </p:nvSpPr>
        <p:spPr>
          <a:xfrm>
            <a:off x="876960" y="2599200"/>
            <a:ext cx="100440" cy="100440"/>
          </a:xfrm>
          <a:prstGeom prst="wave">
            <a:avLst>
              <a:gd name="adj1" fmla="val 12500"/>
              <a:gd name="adj2" fmla="val 0"/>
            </a:avLst>
          </a:prstGeom>
          <a:solidFill>
            <a:srgbClr val="1aaa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5760" bIns="576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4" name="OTLSHAPE_M_4e91bb8943a74b158301cc7d87738766_Title"/>
          <p:cNvSpPr/>
          <p:nvPr/>
        </p:nvSpPr>
        <p:spPr>
          <a:xfrm>
            <a:off x="1010520" y="2442600"/>
            <a:ext cx="1840320" cy="18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defTabSz="914400">
              <a:lnSpc>
                <a:spcPct val="100000"/>
              </a:lnSpc>
            </a:pPr>
            <a:r>
              <a:rPr b="1" lang="en-GB" sz="1200" spc="-4" strike="noStrike">
                <a:solidFill>
                  <a:schemeClr val="dk1"/>
                </a:solidFill>
                <a:latin typeface="Calibri"/>
              </a:rPr>
              <a:t>Christi Geburt</a:t>
            </a:r>
            <a:endParaRPr b="0" lang="de-DE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OTLSHAPE_M_4e91bb8943a74b158301cc7d87738766_Date"/>
          <p:cNvSpPr/>
          <p:nvPr/>
        </p:nvSpPr>
        <p:spPr>
          <a:xfrm>
            <a:off x="1010520" y="2653560"/>
            <a:ext cx="27828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OTLSHAPE_M_909ade66c9e945b8996f6453af4f18e6_Title"/>
          <p:cNvSpPr/>
          <p:nvPr/>
        </p:nvSpPr>
        <p:spPr>
          <a:xfrm>
            <a:off x="919080" y="4046040"/>
            <a:ext cx="2030760" cy="18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OTLSHAPE_M_909ade66c9e945b8996f6453af4f18e6_Date"/>
          <p:cNvSpPr/>
          <p:nvPr/>
        </p:nvSpPr>
        <p:spPr>
          <a:xfrm>
            <a:off x="1783440" y="3865320"/>
            <a:ext cx="27828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OTLSHAPE_M_5ac3166b54ac410e90508023891748db_Title"/>
          <p:cNvSpPr/>
          <p:nvPr/>
        </p:nvSpPr>
        <p:spPr>
          <a:xfrm>
            <a:off x="2017440" y="2492280"/>
            <a:ext cx="1891080" cy="18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n-GB" sz="1200" spc="-4" strike="noStrike">
                <a:solidFill>
                  <a:schemeClr val="dk1"/>
                </a:solidFill>
                <a:latin typeface="Calibri"/>
              </a:rPr>
              <a:t>    </a:t>
            </a:r>
            <a:r>
              <a:rPr b="1" lang="en-GB" sz="1200" spc="-4" strike="noStrike">
                <a:solidFill>
                  <a:schemeClr val="dk1"/>
                </a:solidFill>
                <a:latin typeface="Calibri"/>
              </a:rPr>
              <a:t>Untergang Römisches Reich</a:t>
            </a:r>
            <a:endParaRPr b="0" lang="de-DE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OTLSHAPE_M_5ac3166b54ac410e90508023891748db_Date"/>
          <p:cNvSpPr/>
          <p:nvPr/>
        </p:nvSpPr>
        <p:spPr>
          <a:xfrm>
            <a:off x="2883240" y="2880000"/>
            <a:ext cx="367200" cy="30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OTLSHAPE_M_c0eaff93f66748629d5c8b3a4843dabe_Title"/>
          <p:cNvSpPr/>
          <p:nvPr/>
        </p:nvSpPr>
        <p:spPr>
          <a:xfrm>
            <a:off x="4269240" y="4009320"/>
            <a:ext cx="1992960" cy="18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OTLSHAPE_M_eaf47aca2065454f8b52a6e422f73fd8_Title"/>
          <p:cNvSpPr/>
          <p:nvPr/>
        </p:nvSpPr>
        <p:spPr>
          <a:xfrm>
            <a:off x="3186360" y="2492280"/>
            <a:ext cx="2573280" cy="18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n-GB" sz="1200" spc="-7" strike="noStrike">
                <a:solidFill>
                  <a:schemeClr val="dk1"/>
                </a:solidFill>
                <a:latin typeface="Calibri"/>
              </a:rPr>
              <a:t>Karl der Grosse</a:t>
            </a:r>
            <a:endParaRPr b="0" lang="de-DE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OTLSHAPE_M_eaf47aca2065454f8b52a6e422f73fd8_Date"/>
          <p:cNvSpPr/>
          <p:nvPr/>
        </p:nvSpPr>
        <p:spPr>
          <a:xfrm>
            <a:off x="5434200" y="2940840"/>
            <a:ext cx="27828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OTLSHAPE_M_6ff634da4d854d0d9fbc8b51fcb2dd0e_Title"/>
          <p:cNvSpPr/>
          <p:nvPr/>
        </p:nvSpPr>
        <p:spPr>
          <a:xfrm>
            <a:off x="5277600" y="4454640"/>
            <a:ext cx="1878480" cy="18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OTLSHAPE_M_6ff634da4d854d0d9fbc8b51fcb2dd0e_Date"/>
          <p:cNvSpPr/>
          <p:nvPr/>
        </p:nvSpPr>
        <p:spPr>
          <a:xfrm>
            <a:off x="6102720" y="4273920"/>
            <a:ext cx="214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OTLSHAPE_M_20990fc36b374e80b7ef4836ada642d2_Title"/>
          <p:cNvSpPr/>
          <p:nvPr/>
        </p:nvSpPr>
        <p:spPr>
          <a:xfrm>
            <a:off x="7088040" y="2378160"/>
            <a:ext cx="180180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r>
              <a:rPr b="1" lang="en-GB" sz="1200" spc="-4" strike="noStrike">
                <a:solidFill>
                  <a:schemeClr val="dk1"/>
                </a:solidFill>
                <a:latin typeface="Calibri"/>
              </a:rPr>
              <a:t>Reformation / Gegenreformation</a:t>
            </a:r>
            <a:endParaRPr b="0" lang="de-DE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OTLSHAPE_M_20990fc36b374e80b7ef4836ada642d2_Date"/>
          <p:cNvSpPr/>
          <p:nvPr/>
        </p:nvSpPr>
        <p:spPr>
          <a:xfrm>
            <a:off x="7568280" y="2580840"/>
            <a:ext cx="26568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OTLSHAPE_M_6f29ef1535fb4bb7818565d0f64de3ba_Title"/>
          <p:cNvSpPr/>
          <p:nvPr/>
        </p:nvSpPr>
        <p:spPr>
          <a:xfrm>
            <a:off x="7257960" y="3988440"/>
            <a:ext cx="1891080" cy="18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OTLSHAPE_M_6f29ef1535fb4bb7818565d0f64de3ba_Date"/>
          <p:cNvSpPr/>
          <p:nvPr/>
        </p:nvSpPr>
        <p:spPr>
          <a:xfrm>
            <a:off x="8065440" y="3807720"/>
            <a:ext cx="2656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OTLSHAPE_M_333e1b8c1dfb43ee9a0ce7e57831bf0b_Title"/>
          <p:cNvSpPr/>
          <p:nvPr/>
        </p:nvSpPr>
        <p:spPr>
          <a:xfrm>
            <a:off x="10275840" y="4047480"/>
            <a:ext cx="1624680" cy="36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OTLSHAPE_M_333e1b8c1dfb43ee9a0ce7e57831bf0b_Date"/>
          <p:cNvSpPr/>
          <p:nvPr/>
        </p:nvSpPr>
        <p:spPr>
          <a:xfrm>
            <a:off x="10275840" y="3789720"/>
            <a:ext cx="290880" cy="30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defTabSz="914400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OTLSHAPE_M_435c3c587dc14c6b89dba783a5f69d05_Title"/>
          <p:cNvSpPr/>
          <p:nvPr/>
        </p:nvSpPr>
        <p:spPr>
          <a:xfrm>
            <a:off x="10440000" y="2409840"/>
            <a:ext cx="820440" cy="54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r" defTabSz="914400">
              <a:lnSpc>
                <a:spcPct val="100000"/>
              </a:lnSpc>
            </a:pPr>
            <a:r>
              <a:rPr b="1" lang="en-GB" sz="1200" spc="-15" strike="noStrike">
                <a:solidFill>
                  <a:schemeClr val="dk1"/>
                </a:solidFill>
                <a:latin typeface="Calibri"/>
              </a:rPr>
              <a:t>Trübsalszeit</a:t>
            </a:r>
            <a:endParaRPr b="0" lang="de-DE" sz="1200" spc="-1" strike="noStrike">
              <a:solidFill>
                <a:srgbClr val="000000"/>
              </a:solidFill>
              <a:latin typeface="Arial"/>
            </a:endParaRPr>
          </a:p>
          <a:p>
            <a:pPr algn="r" defTabSz="914400">
              <a:lnSpc>
                <a:spcPct val="100000"/>
              </a:lnSpc>
            </a:pPr>
            <a:r>
              <a:rPr b="1" lang="en-GB" sz="1200" spc="-15" strike="noStrike">
                <a:solidFill>
                  <a:schemeClr val="dk1"/>
                </a:solidFill>
                <a:latin typeface="Calibri"/>
              </a:rPr>
              <a:t>70. Jahrwoche</a:t>
            </a:r>
            <a:endParaRPr b="0" lang="de-DE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TextBox 50"/>
          <p:cNvSpPr/>
          <p:nvPr/>
        </p:nvSpPr>
        <p:spPr>
          <a:xfrm>
            <a:off x="844560" y="693000"/>
            <a:ext cx="4596120" cy="179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n-US" sz="2800" spc="-1" strike="noStrike">
                <a:solidFill>
                  <a:schemeClr val="dk1"/>
                </a:solidFill>
                <a:latin typeface="Calibri"/>
              </a:rPr>
              <a:t>Zeitlinie – Endzeit 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3" name="Picture 56" descr="Icon&#10;&#10;Description automatically generated"/>
          <p:cNvPicPr/>
          <p:nvPr/>
        </p:nvPicPr>
        <p:blipFill>
          <a:blip r:embed="rId1"/>
          <a:stretch/>
        </p:blipFill>
        <p:spPr>
          <a:xfrm>
            <a:off x="9027000" y="4755960"/>
            <a:ext cx="2332080" cy="320400"/>
          </a:xfrm>
          <a:prstGeom prst="rect">
            <a:avLst/>
          </a:prstGeom>
          <a:ln w="0">
            <a:noFill/>
          </a:ln>
        </p:spPr>
      </p:pic>
      <p:cxnSp>
        <p:nvCxnSpPr>
          <p:cNvPr id="94" name="OTLSHAPE_M_4e91bb8943a74b158301cc7d87738766_Connector 1"/>
          <p:cNvCxnSpPr/>
          <p:nvPr/>
        </p:nvCxnSpPr>
        <p:spPr>
          <a:xfrm>
            <a:off x="4366080" y="2637000"/>
            <a:ext cx="1080" cy="666720"/>
          </a:xfrm>
          <a:prstGeom prst="straightConnector1">
            <a:avLst/>
          </a:prstGeom>
          <a:ln w="9525">
            <a:solidFill>
              <a:srgbClr val="1b263b">
                <a:alpha val="50000"/>
              </a:srgbClr>
            </a:solidFill>
            <a:round/>
          </a:ln>
        </p:spPr>
      </p:cxnSp>
      <p:cxnSp>
        <p:nvCxnSpPr>
          <p:cNvPr id="95" name="OTLSHAPE_M_4e91bb8943a74b158301cc7d87738766_Connector 2"/>
          <p:cNvCxnSpPr/>
          <p:nvPr/>
        </p:nvCxnSpPr>
        <p:spPr>
          <a:xfrm>
            <a:off x="3115440" y="2716560"/>
            <a:ext cx="1080" cy="666720"/>
          </a:xfrm>
          <a:prstGeom prst="straightConnector1">
            <a:avLst/>
          </a:prstGeom>
          <a:ln w="9525">
            <a:solidFill>
              <a:srgbClr val="1b263b">
                <a:alpha val="50000"/>
              </a:srgbClr>
            </a:solidFill>
            <a:round/>
          </a:ln>
        </p:spPr>
      </p:cxnSp>
      <p:cxnSp>
        <p:nvCxnSpPr>
          <p:cNvPr id="96" name="OTLSHAPE_M_4e91bb8943a74b158301cc7d87738766_Connector 3"/>
          <p:cNvCxnSpPr>
            <a:stCxn id="95" idx="2"/>
          </p:cNvCxnSpPr>
          <p:nvPr/>
        </p:nvCxnSpPr>
        <p:spPr>
          <a:xfrm>
            <a:off x="3115440" y="2716560"/>
            <a:ext cx="1080" cy="666720"/>
          </a:xfrm>
          <a:prstGeom prst="straightConnector1">
            <a:avLst/>
          </a:prstGeom>
          <a:ln w="9525">
            <a:solidFill>
              <a:srgbClr val="1b263b">
                <a:alpha val="50000"/>
              </a:srgbClr>
            </a:solidFill>
            <a:round/>
          </a:ln>
        </p:spPr>
      </p:cxnSp>
      <p:cxnSp>
        <p:nvCxnSpPr>
          <p:cNvPr id="97" name="OTLSHAPE_M_4e91bb8943a74b158301cc7d87738766_Connector 4"/>
          <p:cNvCxnSpPr/>
          <p:nvPr/>
        </p:nvCxnSpPr>
        <p:spPr>
          <a:xfrm>
            <a:off x="7884000" y="2670840"/>
            <a:ext cx="1080" cy="666720"/>
          </a:xfrm>
          <a:prstGeom prst="straightConnector1">
            <a:avLst/>
          </a:prstGeom>
          <a:ln w="9525">
            <a:solidFill>
              <a:srgbClr val="1b263b">
                <a:alpha val="50000"/>
              </a:srgbClr>
            </a:solidFill>
            <a:round/>
          </a:ln>
        </p:spPr>
      </p:cxnSp>
      <p:sp>
        <p:nvSpPr>
          <p:cNvPr id="98" name=""/>
          <p:cNvSpPr/>
          <p:nvPr/>
        </p:nvSpPr>
        <p:spPr>
          <a:xfrm>
            <a:off x="900000" y="68400"/>
            <a:ext cx="11291760" cy="2120040"/>
          </a:xfrm>
          <a:prstGeom prst="rect">
            <a:avLst/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noAutofit/>
          </a:bodyPr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ffffff"/>
                </a:solidFill>
                <a:latin typeface="Arial"/>
              </a:rPr>
              <a:t>Gerichtshandeln Gottes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Application>LibreOffice/24.2.7.2$Linux_X86_64 LibreOffice_project/420$Build-2</Application>
  <AppVersion>15.0000</AppVersion>
  <Words>198</Words>
  <Paragraphs>54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2022-07-01T09:36:45Z</dcterms:created>
  <dc:creator/>
  <dc:description/>
  <dc:language>de-DE</dc:language>
  <cp:lastModifiedBy/>
  <dcterms:modified xsi:type="dcterms:W3CDTF">2025-04-16T09:15:38Z</dcterms:modified>
  <cp:revision>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2</vt:i4>
  </property>
</Properties>
</file>